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4800D-4160-5172-566C-7F697FB2F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BF4FCC-6C72-0280-CB6D-A423E2701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573C4-55F8-4AEC-A640-10FD1B6A750E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C16BA1-FD93-2B3D-833C-7025D24FD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F4EFBF-98F3-2A0A-F7D7-36D7A172E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86446-F208-4475-818B-CEF0B8F5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582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293A57-2DFB-583F-6BDC-E3BA1DB18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690A66-9D9D-F2CD-56B6-369BBF087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2F632-4C9F-127B-4426-B3106EA16E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08573C4-55F8-4AEC-A640-10FD1B6A750E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08BDC-681F-A8BC-1CFD-926F194B96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9CC35-1378-414A-2EF0-4231FB1C34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986446-F208-4475-818B-CEF0B8F5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44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hillsatcharlesworth.com/events/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6950D3A-E3A9-2069-08FC-0678A499B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537751"/>
                </a:solidFill>
              </a:rPr>
              <a:t>WELCOME TO </a:t>
            </a:r>
            <a:r>
              <a:rPr lang="en-US" sz="4000" b="1">
                <a:solidFill>
                  <a:srgbClr val="537751"/>
                </a:solidFill>
              </a:rPr>
              <a:t>THE HILLS AT CHARLESWORTH </a:t>
            </a:r>
            <a:r>
              <a:rPr lang="en-US" sz="3600">
                <a:solidFill>
                  <a:srgbClr val="537751"/>
                </a:solidFill>
              </a:rPr>
              <a:t>AND</a:t>
            </a:r>
            <a:r>
              <a:rPr lang="en-US">
                <a:solidFill>
                  <a:srgbClr val="537751"/>
                </a:solidFill>
              </a:rPr>
              <a:t> </a:t>
            </a:r>
            <a:br>
              <a:rPr lang="en-US">
                <a:solidFill>
                  <a:srgbClr val="537751"/>
                </a:solidFill>
              </a:rPr>
            </a:br>
            <a:r>
              <a:rPr lang="en-US">
                <a:solidFill>
                  <a:srgbClr val="537751"/>
                </a:solidFill>
              </a:rPr>
              <a:t>THE HILLS AT CHARLESWORTH </a:t>
            </a:r>
            <a:r>
              <a:rPr lang="en-US" b="1">
                <a:solidFill>
                  <a:srgbClr val="537751"/>
                </a:solidFill>
              </a:rPr>
              <a:t>HOMEOWNERS ASSOCIATION</a:t>
            </a:r>
            <a:endParaRPr lang="en-US" b="1" dirty="0">
              <a:solidFill>
                <a:srgbClr val="53775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21974A-F7C2-0F98-0C44-04EB510703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638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2F91D15-D726-6F4B-500A-3F85E06C7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A5CC42-EA6A-C4A0-09AC-27B6817EC44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402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EE4243E-D8B9-7928-CCA9-ED7EDA96C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CONTENTS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9AB1D7-BD4C-C8D5-4A24-982FA0CCFE5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209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478362A-0E1B-A01E-C735-42C1F2EAD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83F525-715D-84A3-5C19-4A1306AA91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571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F857BE7-75B5-8A21-A880-CAF870DEF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91B831-A52A-C009-D856-5705A8AE10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969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C039B55-6E22-CCCD-8E16-6649E9ABE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PAYING YOUR INVOICE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F49776-0444-5308-5B6F-A6B1EBA024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600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C151F11-5FFB-D2B2-3E2B-6344AB83C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b="1">
                <a:solidFill>
                  <a:srgbClr val="00B050"/>
                </a:solidFill>
              </a:rPr>
              <a:t>The hills at Charlesworth is home to a community garden. Watch your email/mailbox for the full garden application or contact core FOR A COPY</a:t>
            </a:r>
            <a:endParaRPr lang="en-US" sz="2400" b="1" dirty="0">
              <a:solidFill>
                <a:srgbClr val="00B05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07D4AC-99C0-0C58-3CB5-A75F39C113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221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F8C353C-DE71-329A-DAA0-1E648052A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Important dates			</a:t>
            </a:r>
            <a:r>
              <a:rPr lang="en-US" sz="1200" b="1">
                <a:latin typeface="Aharoni" panose="02010803020104030203" pitchFamily="2" charset="-79"/>
                <a:cs typeface="Aharoni" panose="02010803020104030203" pitchFamily="2" charset="-79"/>
                <a:hlinkClick r:id="rId2"/>
              </a:rPr>
              <a:t>https://hillsatcharlesworth.com/events/</a:t>
            </a:r>
            <a:endParaRPr lang="en-US" sz="12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8B51F6-1C2A-9E7B-C8C3-7AEA689A03F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727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05E3DAB-ABB3-7C5A-0F0C-F0D7A5C76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About Management Fees</a:t>
            </a:r>
            <a:br>
              <a:rPr lang="en-US" sz="1400"/>
            </a:br>
            <a:br>
              <a:rPr lang="en-US" sz="1400"/>
            </a:br>
            <a:r>
              <a:rPr lang="en-US" sz="1400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We are commonly asked what is included in the Management Fees. We understand that this is a large budget item. </a:t>
            </a:r>
            <a:br>
              <a:rPr lang="en-US" sz="1400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US" sz="1400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Management Fee is for the management of the day-to-day operations of </a:t>
            </a:r>
            <a:br>
              <a:rPr lang="en-US" sz="1400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US" sz="1400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HOA on behalf of the volunteer Board of Directors. </a:t>
            </a:r>
            <a:br>
              <a:rPr lang="en-US" sz="1400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US" sz="1400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fees pay for the services of a professional property manager and includes, </a:t>
            </a:r>
            <a:r>
              <a:rPr lang="en-US" sz="1400" u="sng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but is not limited to</a:t>
            </a:r>
            <a:r>
              <a:rPr lang="en-US" sz="1400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endParaRPr lang="en-US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258B20-06A9-A9F9-942C-8E15744169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997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37744A4-EFA6-101C-74AE-E94D3BE20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Important Contact info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984B89-C477-1995-2B9F-5593CC1FEE7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4988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4B935495114449AC4EA3AAB2CE9452" ma:contentTypeVersion="18" ma:contentTypeDescription="Create a new document." ma:contentTypeScope="" ma:versionID="834d742246197b58194d957654dc6863">
  <xsd:schema xmlns:xsd="http://www.w3.org/2001/XMLSchema" xmlns:xs="http://www.w3.org/2001/XMLSchema" xmlns:p="http://schemas.microsoft.com/office/2006/metadata/properties" xmlns:ns2="6d1eb324-5631-47a5-8e2b-73b7d30d6093" xmlns:ns3="13e9b868-1758-4f67-82d5-36469b50a17a" targetNamespace="http://schemas.microsoft.com/office/2006/metadata/properties" ma:root="true" ma:fieldsID="1fa3d09bcaf9a17f081340b681b7240c" ns2:_="" ns3:_="">
    <xsd:import namespace="6d1eb324-5631-47a5-8e2b-73b7d30d6093"/>
    <xsd:import namespace="13e9b868-1758-4f67-82d5-36469b50a1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1eb324-5631-47a5-8e2b-73b7d30d60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b237b24-fc9c-4145-a0de-4f53677021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e9b868-1758-4f67-82d5-36469b50a17a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0746e23-50e7-457f-8c07-a1914f6b2f8f}" ma:internalName="TaxCatchAll" ma:showField="CatchAllData" ma:web="13e9b868-1758-4f67-82d5-36469b50a1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d1eb324-5631-47a5-8e2b-73b7d30d6093">
      <Terms xmlns="http://schemas.microsoft.com/office/infopath/2007/PartnerControls"/>
    </lcf76f155ced4ddcb4097134ff3c332f>
    <TaxCatchAll xmlns="13e9b868-1758-4f67-82d5-36469b50a17a" xsi:nil="true"/>
  </documentManagement>
</p:properties>
</file>

<file path=customXml/itemProps1.xml><?xml version="1.0" encoding="utf-8"?>
<ds:datastoreItem xmlns:ds="http://schemas.openxmlformats.org/officeDocument/2006/customXml" ds:itemID="{D110E6CB-0106-40F6-B1A5-8C976431BB10}"/>
</file>

<file path=customXml/itemProps2.xml><?xml version="1.0" encoding="utf-8"?>
<ds:datastoreItem xmlns:ds="http://schemas.openxmlformats.org/officeDocument/2006/customXml" ds:itemID="{AE21824D-7CBD-40D3-8EF8-EC2C225CE2E3}"/>
</file>

<file path=customXml/itemProps3.xml><?xml version="1.0" encoding="utf-8"?>
<ds:datastoreItem xmlns:ds="http://schemas.openxmlformats.org/officeDocument/2006/customXml" ds:itemID="{4BE6229D-1CC3-446E-A0B2-2732A72E658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</Words>
  <Application>Microsoft Office PowerPoint</Application>
  <PresentationFormat>Widescreen</PresentationFormat>
  <Paragraphs>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Aharoni</vt:lpstr>
      <vt:lpstr>Aptos</vt:lpstr>
      <vt:lpstr>Aptos Display</vt:lpstr>
      <vt:lpstr>Arial</vt:lpstr>
      <vt:lpstr>Calibri</vt:lpstr>
      <vt:lpstr>Office Theme</vt:lpstr>
      <vt:lpstr>WELCOME TO THE HILLS AT CHARLESWORTH AND  THE HILLS AT CHARLESWORTH HOMEOWNERS ASSOCIATION</vt:lpstr>
      <vt:lpstr>CONTENTS</vt:lpstr>
      <vt:lpstr>PowerPoint Presentation</vt:lpstr>
      <vt:lpstr>PowerPoint Presentation</vt:lpstr>
      <vt:lpstr>PAYING YOUR INVOICE</vt:lpstr>
      <vt:lpstr>The hills at Charlesworth is home to a community garden. Watch your email/mailbox for the full garden application or contact core FOR A COPY</vt:lpstr>
      <vt:lpstr>Important dates   https://hillsatcharlesworth.com/events/</vt:lpstr>
      <vt:lpstr>About Management Fees  We are commonly asked what is included in the Management Fees. We understand that this is a large budget item.  The Management Fee is for the management of the day-to-day operations of  the HOA on behalf of the volunteer Board of Directors.  The fees pay for the services of a professional property manager and includes, but is not limited to:</vt:lpstr>
      <vt:lpstr>Important Contact info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Nina Zilinski</dc:creator>
  <cp:lastModifiedBy>Nina Zilinski</cp:lastModifiedBy>
  <cp:revision>1</cp:revision>
  <dcterms:created xsi:type="dcterms:W3CDTF">2025-12-03T18:09:00Z</dcterms:created>
  <dcterms:modified xsi:type="dcterms:W3CDTF">2025-12-03T18:09:00Z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0x010100A14B935495114449AC4EA3AAB2CE9452</vt:lpwstr>
  </property>
</Properties>
</file>